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19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AA90-ACD9-4023-B746-257925910F49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3EE59-6DA0-4CE7-9B8D-81E6EBB17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310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AA90-ACD9-4023-B746-257925910F49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3EE59-6DA0-4CE7-9B8D-81E6EBB17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333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AA90-ACD9-4023-B746-257925910F49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3EE59-6DA0-4CE7-9B8D-81E6EBB17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676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AA90-ACD9-4023-B746-257925910F49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3EE59-6DA0-4CE7-9B8D-81E6EBB17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55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AA90-ACD9-4023-B746-257925910F49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3EE59-6DA0-4CE7-9B8D-81E6EBB17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758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AA90-ACD9-4023-B746-257925910F49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3EE59-6DA0-4CE7-9B8D-81E6EBB17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304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AA90-ACD9-4023-B746-257925910F49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3EE59-6DA0-4CE7-9B8D-81E6EBB17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48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AA90-ACD9-4023-B746-257925910F49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3EE59-6DA0-4CE7-9B8D-81E6EBB17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AA90-ACD9-4023-B746-257925910F49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3EE59-6DA0-4CE7-9B8D-81E6EBB17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543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AA90-ACD9-4023-B746-257925910F49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3EE59-6DA0-4CE7-9B8D-81E6EBB17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20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AA90-ACD9-4023-B746-257925910F49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3EE59-6DA0-4CE7-9B8D-81E6EBB17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0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2AA90-ACD9-4023-B746-257925910F49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3EE59-6DA0-4CE7-9B8D-81E6EBB17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841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A0532-7182-41AB-887D-3E1AEBD9BC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944858-8AD0-405C-AE09-C1EF2D29FB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D2BFD22-CC5C-43A6-B43F-7DB7738C95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6858000" cy="910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2661766-A774-4022-950B-61E749A26375}"/>
              </a:ext>
            </a:extLst>
          </p:cNvPr>
          <p:cNvSpPr/>
          <p:nvPr/>
        </p:nvSpPr>
        <p:spPr>
          <a:xfrm>
            <a:off x="0" y="1206500"/>
            <a:ext cx="6858000" cy="419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888A40-F581-417A-9CAA-56A10494DF62}"/>
              </a:ext>
            </a:extLst>
          </p:cNvPr>
          <p:cNvSpPr txBox="1"/>
          <p:nvPr/>
        </p:nvSpPr>
        <p:spPr>
          <a:xfrm>
            <a:off x="2352675" y="1250435"/>
            <a:ext cx="317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masis MT Pro Black" panose="02040A04050005020304" pitchFamily="18" charset="0"/>
              </a:rPr>
              <a:t>April 8-10, 2022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5EA35F5-DB0C-4D3B-A000-1B790C1E67CD}"/>
              </a:ext>
            </a:extLst>
          </p:cNvPr>
          <p:cNvSpPr/>
          <p:nvPr/>
        </p:nvSpPr>
        <p:spPr>
          <a:xfrm rot="10800000" flipV="1">
            <a:off x="228597" y="5080000"/>
            <a:ext cx="1879599" cy="251534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9DDE01B-3F4A-4FB6-9809-287B96495D51}"/>
              </a:ext>
            </a:extLst>
          </p:cNvPr>
          <p:cNvSpPr/>
          <p:nvPr/>
        </p:nvSpPr>
        <p:spPr>
          <a:xfrm rot="10800000" flipV="1">
            <a:off x="2489200" y="5080000"/>
            <a:ext cx="1879599" cy="251534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BBC309C-D585-4A70-8A99-ABEFBC44E8DF}"/>
              </a:ext>
            </a:extLst>
          </p:cNvPr>
          <p:cNvSpPr/>
          <p:nvPr/>
        </p:nvSpPr>
        <p:spPr>
          <a:xfrm rot="10800000" flipV="1">
            <a:off x="4673600" y="5079999"/>
            <a:ext cx="1879599" cy="251534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CC529B-88E5-44B7-87A2-4601EEB35640}"/>
              </a:ext>
            </a:extLst>
          </p:cNvPr>
          <p:cNvSpPr/>
          <p:nvPr/>
        </p:nvSpPr>
        <p:spPr>
          <a:xfrm>
            <a:off x="228597" y="4730329"/>
            <a:ext cx="1879599" cy="67554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0FC58FB-B672-4472-8CA5-3882CB3C720F}"/>
              </a:ext>
            </a:extLst>
          </p:cNvPr>
          <p:cNvSpPr/>
          <p:nvPr/>
        </p:nvSpPr>
        <p:spPr>
          <a:xfrm>
            <a:off x="2412997" y="4752339"/>
            <a:ext cx="1955802" cy="603249"/>
          </a:xfrm>
          <a:prstGeom prst="rect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B38B004-1938-4E41-BB28-4CDB5D59E26F}"/>
              </a:ext>
            </a:extLst>
          </p:cNvPr>
          <p:cNvSpPr/>
          <p:nvPr/>
        </p:nvSpPr>
        <p:spPr>
          <a:xfrm>
            <a:off x="4616445" y="4730329"/>
            <a:ext cx="1936753" cy="691483"/>
          </a:xfrm>
          <a:prstGeom prst="rect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40DACD-C6CD-4D7D-AC88-6373583895ED}"/>
              </a:ext>
            </a:extLst>
          </p:cNvPr>
          <p:cNvSpPr txBox="1"/>
          <p:nvPr/>
        </p:nvSpPr>
        <p:spPr>
          <a:xfrm>
            <a:off x="228596" y="4752338"/>
            <a:ext cx="1908177" cy="603250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08C2006-9F7E-4A4C-8639-C1CF0AD7D7E6}"/>
              </a:ext>
            </a:extLst>
          </p:cNvPr>
          <p:cNvSpPr txBox="1"/>
          <p:nvPr/>
        </p:nvSpPr>
        <p:spPr>
          <a:xfrm>
            <a:off x="514350" y="4730329"/>
            <a:ext cx="1417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masis MT Pro Black" panose="02040A04050005020304" pitchFamily="18" charset="0"/>
              </a:rPr>
              <a:t>Friday April 8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6985A4-1879-428A-9996-13B9CB1D4155}"/>
              </a:ext>
            </a:extLst>
          </p:cNvPr>
          <p:cNvSpPr txBox="1"/>
          <p:nvPr/>
        </p:nvSpPr>
        <p:spPr>
          <a:xfrm>
            <a:off x="2736846" y="4715724"/>
            <a:ext cx="19081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masis MT Pro Black" panose="02040A04050005020304" pitchFamily="18" charset="0"/>
              </a:rPr>
              <a:t>Saturday  April 9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024FF40-485B-4B8F-9097-A16E4E793B35}"/>
              </a:ext>
            </a:extLst>
          </p:cNvPr>
          <p:cNvSpPr txBox="1"/>
          <p:nvPr/>
        </p:nvSpPr>
        <p:spPr>
          <a:xfrm>
            <a:off x="5010147" y="4775481"/>
            <a:ext cx="1543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masis MT Pro Black" panose="02040A04050005020304" pitchFamily="18" charset="0"/>
              </a:rPr>
              <a:t>Sunday April 10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D652003-E732-408E-A1D6-47A223587044}"/>
              </a:ext>
            </a:extLst>
          </p:cNvPr>
          <p:cNvSpPr txBox="1"/>
          <p:nvPr/>
        </p:nvSpPr>
        <p:spPr>
          <a:xfrm>
            <a:off x="304801" y="5536686"/>
            <a:ext cx="17779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200" b="0" i="0" u="none" strike="noStrike" dirty="0">
                <a:solidFill>
                  <a:schemeClr val="bg1"/>
                </a:solidFill>
                <a:effectLst/>
                <a:latin typeface="Amasis MT Pro Black" panose="02040A04050005020304" pitchFamily="18" charset="0"/>
              </a:rPr>
              <a:t>10:00 AM Valor leaves ALYC for Dana Point Harbor</a:t>
            </a:r>
            <a:endParaRPr lang="en-US" sz="1200" b="0" dirty="0">
              <a:solidFill>
                <a:schemeClr val="bg1"/>
              </a:solidFill>
              <a:effectLst/>
              <a:latin typeface="Amasis MT Pro Black" panose="02040A04050005020304" pitchFamily="18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en-US" sz="1200" b="0" dirty="0">
                <a:solidFill>
                  <a:schemeClr val="bg1"/>
                </a:solidFill>
                <a:effectLst/>
                <a:latin typeface="Amasis MT Pro Black" panose="02040A04050005020304" pitchFamily="18" charset="0"/>
              </a:rPr>
            </a:br>
            <a:r>
              <a:rPr lang="en-US" sz="1200" b="0" i="0" u="none" strike="noStrike" dirty="0">
                <a:solidFill>
                  <a:schemeClr val="bg1"/>
                </a:solidFill>
                <a:effectLst/>
                <a:latin typeface="Amasis MT Pro Black" panose="02040A04050005020304" pitchFamily="18" charset="0"/>
              </a:rPr>
              <a:t>5:00 PM BYOB Drinks/ Social get together on Valor</a:t>
            </a:r>
            <a:endParaRPr lang="en-US" sz="1200" b="0" dirty="0">
              <a:solidFill>
                <a:schemeClr val="bg1"/>
              </a:solidFill>
              <a:effectLst/>
              <a:latin typeface="Amasis MT Pro Black" panose="02040A04050005020304" pitchFamily="18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en-US" sz="1200" b="0" dirty="0">
                <a:solidFill>
                  <a:schemeClr val="bg1"/>
                </a:solidFill>
                <a:effectLst/>
                <a:latin typeface="Amasis MT Pro Black" panose="02040A04050005020304" pitchFamily="18" charset="0"/>
              </a:rPr>
            </a:br>
            <a:r>
              <a:rPr lang="en-US" sz="1200" b="0" i="0" u="none" strike="noStrike" dirty="0">
                <a:solidFill>
                  <a:schemeClr val="bg1"/>
                </a:solidFill>
                <a:effectLst/>
                <a:latin typeface="Amasis MT Pro Black" panose="02040A04050005020304" pitchFamily="18" charset="0"/>
              </a:rPr>
              <a:t>Dinner on your own</a:t>
            </a:r>
            <a:endParaRPr lang="en-US" sz="1200" b="0" dirty="0">
              <a:solidFill>
                <a:schemeClr val="bg1"/>
              </a:solidFill>
              <a:effectLst/>
              <a:latin typeface="Amasis MT Pro Black" panose="02040A04050005020304" pitchFamily="18" charset="0"/>
            </a:endParaRPr>
          </a:p>
          <a:p>
            <a:br>
              <a:rPr lang="en-US" b="0" dirty="0">
                <a:effectLst/>
              </a:rPr>
            </a:b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297A2E2-75EB-4CE9-A59A-AEB83DA6AD5F}"/>
              </a:ext>
            </a:extLst>
          </p:cNvPr>
          <p:cNvSpPr txBox="1"/>
          <p:nvPr/>
        </p:nvSpPr>
        <p:spPr>
          <a:xfrm>
            <a:off x="2425696" y="5469282"/>
            <a:ext cx="201930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000" b="0" i="0" u="none" strike="noStrike" dirty="0">
                <a:solidFill>
                  <a:schemeClr val="bg1"/>
                </a:solidFill>
                <a:effectLst/>
                <a:latin typeface="Amasis MT Pro Black" panose="02040A04050005020304" pitchFamily="18" charset="0"/>
              </a:rPr>
              <a:t>10:00 Beach Clean up</a:t>
            </a:r>
            <a:endParaRPr lang="en-US" sz="1000" b="0" dirty="0">
              <a:solidFill>
                <a:schemeClr val="bg1"/>
              </a:solidFill>
              <a:effectLst/>
              <a:latin typeface="Amasis MT Pro Black" panose="02040A04050005020304" pitchFamily="18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000" b="0" i="0" u="none" strike="noStrike" dirty="0">
                <a:solidFill>
                  <a:schemeClr val="bg1"/>
                </a:solidFill>
                <a:effectLst/>
                <a:latin typeface="Amasis MT Pro Black" panose="02040A04050005020304" pitchFamily="18" charset="0"/>
              </a:rPr>
              <a:t>10:00-4:00 ALYC Tent at Baby Beach (Bring your own chair)</a:t>
            </a:r>
            <a:endParaRPr lang="en-US" sz="1000" b="0" dirty="0">
              <a:solidFill>
                <a:schemeClr val="bg1"/>
              </a:solidFill>
              <a:effectLst/>
              <a:latin typeface="Amasis MT Pro Black" panose="02040A04050005020304" pitchFamily="18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000" b="0" i="0" u="none" strike="noStrike" dirty="0">
                <a:solidFill>
                  <a:schemeClr val="bg1"/>
                </a:solidFill>
                <a:effectLst/>
                <a:latin typeface="Amasis MT Pro Black" panose="02040A04050005020304" pitchFamily="18" charset="0"/>
              </a:rPr>
              <a:t>10:00-2:30 2-Valor whale watching tours</a:t>
            </a:r>
            <a:endParaRPr lang="en-US" sz="1000" b="0" dirty="0">
              <a:solidFill>
                <a:schemeClr val="bg1"/>
              </a:solidFill>
              <a:effectLst/>
              <a:latin typeface="Amasis MT Pro Black" panose="02040A04050005020304" pitchFamily="18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000" b="0" dirty="0">
                <a:solidFill>
                  <a:schemeClr val="bg1"/>
                </a:solidFill>
                <a:effectLst/>
                <a:latin typeface="Amasis MT Pro Black" panose="02040A04050005020304" pitchFamily="18" charset="0"/>
              </a:rPr>
              <a:t>1</a:t>
            </a:r>
            <a:r>
              <a:rPr lang="en-US" sz="1000" b="0" i="0" u="none" strike="noStrike" dirty="0">
                <a:solidFill>
                  <a:schemeClr val="bg1"/>
                </a:solidFill>
                <a:effectLst/>
                <a:latin typeface="Amasis MT Pro Black" panose="02040A04050005020304" pitchFamily="18" charset="0"/>
              </a:rPr>
              <a:t>2:00-2:00 Paddleboarding</a:t>
            </a:r>
            <a:br>
              <a:rPr lang="en-US" sz="1000" b="0" dirty="0">
                <a:solidFill>
                  <a:schemeClr val="bg1"/>
                </a:solidFill>
                <a:effectLst/>
                <a:latin typeface="Amasis MT Pro Black" panose="02040A04050005020304" pitchFamily="18" charset="0"/>
              </a:rPr>
            </a:br>
            <a:r>
              <a:rPr lang="en-US" sz="1000" b="0" i="0" u="none" strike="noStrike" dirty="0">
                <a:solidFill>
                  <a:schemeClr val="bg1"/>
                </a:solidFill>
                <a:effectLst/>
                <a:latin typeface="Amasis MT Pro Black" panose="02040A04050005020304" pitchFamily="18" charset="0"/>
              </a:rPr>
              <a:t>5:00-6:00 Happy hour ALYC Social and wine tasting onboard Valor at guest docks</a:t>
            </a:r>
            <a:endParaRPr lang="en-US" sz="1000" b="0" dirty="0">
              <a:solidFill>
                <a:schemeClr val="bg1"/>
              </a:solidFill>
              <a:effectLst/>
              <a:latin typeface="Amasis MT Pro Black" panose="02040A04050005020304" pitchFamily="18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000" b="0" i="0" u="none" strike="noStrike" dirty="0">
                <a:solidFill>
                  <a:schemeClr val="bg1"/>
                </a:solidFill>
                <a:effectLst/>
                <a:latin typeface="Amasis MT Pro Black" panose="02040A04050005020304" pitchFamily="18" charset="0"/>
              </a:rPr>
              <a:t>6:00- Dinner at Dana Point West Yacht Club.</a:t>
            </a:r>
            <a:endParaRPr lang="en-US" sz="1000" b="0" dirty="0">
              <a:solidFill>
                <a:schemeClr val="bg1"/>
              </a:solidFill>
              <a:effectLst/>
              <a:latin typeface="Amasis MT Pro Black" panose="02040A040500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0BDB55B-AE4A-4C51-BA7D-427CB4B2BEF8}"/>
              </a:ext>
            </a:extLst>
          </p:cNvPr>
          <p:cNvSpPr txBox="1"/>
          <p:nvPr/>
        </p:nvSpPr>
        <p:spPr>
          <a:xfrm>
            <a:off x="4664073" y="5563506"/>
            <a:ext cx="1879599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200" b="0" i="0" u="none" strike="noStrike" dirty="0">
                <a:solidFill>
                  <a:schemeClr val="bg1"/>
                </a:solidFill>
                <a:effectLst/>
                <a:latin typeface="Amasis MT Pro Black" panose="02040A04050005020304" pitchFamily="18" charset="0"/>
              </a:rPr>
              <a:t>9:00 AM Coffee and Pastries aboard Valor</a:t>
            </a:r>
            <a:endParaRPr lang="en-US" sz="1200" b="0" dirty="0">
              <a:solidFill>
                <a:schemeClr val="bg1"/>
              </a:solidFill>
              <a:effectLst/>
              <a:latin typeface="Amasis MT Pro Black" panose="02040A04050005020304" pitchFamily="18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en-US" sz="1200" b="0" dirty="0">
                <a:solidFill>
                  <a:schemeClr val="bg1"/>
                </a:solidFill>
                <a:effectLst/>
                <a:latin typeface="Amasis MT Pro Black" panose="02040A04050005020304" pitchFamily="18" charset="0"/>
              </a:rPr>
            </a:br>
            <a:r>
              <a:rPr lang="en-US" sz="1200" b="0" i="0" u="none" strike="noStrike" dirty="0">
                <a:solidFill>
                  <a:schemeClr val="bg1"/>
                </a:solidFill>
                <a:effectLst/>
                <a:latin typeface="Amasis MT Pro Black" panose="02040A04050005020304" pitchFamily="18" charset="0"/>
              </a:rPr>
              <a:t>1:00 PM Valor leaves for ALYC</a:t>
            </a: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endParaRPr lang="en-US" sz="1100" b="0" i="0" u="none" strike="noStrike" dirty="0">
              <a:solidFill>
                <a:schemeClr val="bg1"/>
              </a:solidFill>
              <a:effectLst/>
              <a:latin typeface="Amasis MT Pro Black" panose="02040A04050005020304" pitchFamily="18" charset="0"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1100" b="0" i="0" u="none" strike="noStrike" dirty="0">
                <a:solidFill>
                  <a:schemeClr val="bg1"/>
                </a:solidFill>
                <a:effectLst/>
                <a:latin typeface="Amasis MT Pro Black" panose="02040A04050005020304" pitchFamily="18" charset="0"/>
              </a:rPr>
              <a:t> (approx. 3:00pm return)</a:t>
            </a:r>
            <a:endParaRPr lang="en-US" sz="1100" b="0" dirty="0">
              <a:solidFill>
                <a:schemeClr val="bg1"/>
              </a:solidFill>
              <a:effectLst/>
              <a:latin typeface="Amasis MT Pro Black" panose="02040A04050005020304" pitchFamily="18" charset="0"/>
            </a:endParaRPr>
          </a:p>
          <a:p>
            <a:br>
              <a:rPr lang="en-US" sz="1200" b="0" dirty="0">
                <a:solidFill>
                  <a:schemeClr val="bg1"/>
                </a:solidFill>
                <a:effectLst/>
                <a:latin typeface="Amasis MT Pro Black" panose="02040A04050005020304" pitchFamily="18" charset="0"/>
              </a:rPr>
            </a:br>
            <a:endParaRPr lang="en-US" sz="1200" dirty="0">
              <a:solidFill>
                <a:schemeClr val="bg1"/>
              </a:solidFill>
              <a:latin typeface="Amasis MT Pro Black" panose="02040A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240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2036</TotalTime>
  <Words>107</Words>
  <Application>Microsoft Office PowerPoint</Application>
  <PresentationFormat>Letter Paper (8.5x11 in)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Amasis MT Pro Black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Perez, Kimberly Lynn</dc:creator>
  <cp:lastModifiedBy>Perez, Kimberly Lynn</cp:lastModifiedBy>
  <cp:revision>2</cp:revision>
  <dcterms:created xsi:type="dcterms:W3CDTF">2022-03-02T03:35:23Z</dcterms:created>
  <dcterms:modified xsi:type="dcterms:W3CDTF">2022-03-25T18:12:29Z</dcterms:modified>
</cp:coreProperties>
</file>