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2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2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1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D504-A5FD-4C1F-80D0-CF42BC2F808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127A-51D6-4791-A9FC-C8C8A3A8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B2C6-9008-599A-4369-005B17F7B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F45F2-88A6-9A27-A6D2-0E38F0C75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E374B6-68E6-883A-CF7B-91504451E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8EFBB3-3D88-E95C-3A05-2D4C3882D2EE}"/>
              </a:ext>
            </a:extLst>
          </p:cNvPr>
          <p:cNvSpPr/>
          <p:nvPr/>
        </p:nvSpPr>
        <p:spPr>
          <a:xfrm>
            <a:off x="2371060" y="6092456"/>
            <a:ext cx="2073349" cy="30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F979E-B0CA-C955-BAB7-1029169ED583}"/>
              </a:ext>
            </a:extLst>
          </p:cNvPr>
          <p:cNvSpPr txBox="1"/>
          <p:nvPr/>
        </p:nvSpPr>
        <p:spPr>
          <a:xfrm>
            <a:off x="2371060" y="6092456"/>
            <a:ext cx="207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May 13</a:t>
            </a:r>
            <a:r>
              <a:rPr lang="en-US" baseline="30000" dirty="0">
                <a:solidFill>
                  <a:schemeClr val="bg1"/>
                </a:solidFill>
                <a:latin typeface="Amasis MT Pro Black" panose="02040A04050005020304" pitchFamily="18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15120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4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Roach</dc:creator>
  <cp:lastModifiedBy>Madison Roach</cp:lastModifiedBy>
  <cp:revision>1</cp:revision>
  <dcterms:created xsi:type="dcterms:W3CDTF">2023-04-20T01:51:21Z</dcterms:created>
  <dcterms:modified xsi:type="dcterms:W3CDTF">2023-04-20T01:54:40Z</dcterms:modified>
</cp:coreProperties>
</file>